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647825"/>
            <a:ext cx="119062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789040"/>
            <a:ext cx="179070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3225" y="3754363"/>
            <a:ext cx="2543175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9339" y="4249615"/>
            <a:ext cx="1276350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2266" y="4284340"/>
            <a:ext cx="2295525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527" y="2037698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74" y="2975247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672" y="3935945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4778" y="4885069"/>
            <a:ext cx="1647825" cy="8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1097" y="2972312"/>
            <a:ext cx="8572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138362"/>
            <a:ext cx="105918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21297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75698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26627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71662"/>
            <a:ext cx="117729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987829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1790" y="2953105"/>
            <a:ext cx="1082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7957" y="3497115"/>
            <a:ext cx="7283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95500"/>
            <a:ext cx="117252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3590059"/>
            <a:ext cx="9433048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