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8854"/>
            <a:ext cx="118395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8394" y="5470932"/>
            <a:ext cx="857250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920" y="5470932"/>
            <a:ext cx="85725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8687" y="5470932"/>
            <a:ext cx="85725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1305" y="5470932"/>
            <a:ext cx="85725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244" y="5505361"/>
            <a:ext cx="16478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81162"/>
            <a:ext cx="118491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34888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8452" y="234888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49683" y="447862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4265" y="447862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252" y="4052891"/>
            <a:ext cx="1504950" cy="428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9961" y="4052891"/>
            <a:ext cx="1504950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28837"/>
            <a:ext cx="116871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7370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3816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1740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22357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8438" y="321820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88585" y="321820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98944" y="321820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21688" y="321820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39855" y="321820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93151" y="321820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50224" y="370434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56685" y="423677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85293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7430" y="285293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0320" y="3385372"/>
            <a:ext cx="13378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8519" y="3883083"/>
            <a:ext cx="5755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425" y="4403943"/>
            <a:ext cx="5755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6892" y="2806637"/>
            <a:ext cx="5755411" cy="46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5156" y="5908652"/>
            <a:ext cx="22308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84033" y="5908652"/>
            <a:ext cx="1088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2026-01-30T02:01:37Z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