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F6F5"/>
    <a:srgbClr val="E0DEE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377280"/>
            <a:ext cx="11763375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2476500"/>
            <a:ext cx="11763375" cy="1905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362075"/>
            <a:ext cx="10915650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4005064"/>
            <a:ext cx="1656184" cy="432048"/>
          </a:xfrm>
          <a:prstGeom prst="rect">
            <a:avLst/>
          </a:prstGeom>
          <a:solidFill>
            <a:srgbClr val="E9F6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75920" y="2867069"/>
            <a:ext cx="324036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75920" y="3549975"/>
            <a:ext cx="324036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75920" y="4186582"/>
            <a:ext cx="324036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75920" y="4834765"/>
            <a:ext cx="324036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129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19379"/>
            <a:ext cx="11233248" cy="542198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9671" y="1810091"/>
            <a:ext cx="11344275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979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2026-01-30T03:37:27Z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