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81212"/>
            <a:ext cx="110585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852936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1600"/>
            <a:ext cx="114966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987" y="2527621"/>
            <a:ext cx="8286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624" y="2527621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138" y="2527621"/>
            <a:ext cx="8286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8358" y="2527621"/>
            <a:ext cx="8286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355" y="3974457"/>
            <a:ext cx="82867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778" y="3974457"/>
            <a:ext cx="828675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2511224"/>
            <a:ext cx="16478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57412"/>
            <a:ext cx="114966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7121" y="2829786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4104" y="2829786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0726" y="407985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1587"/>
            <a:ext cx="11458575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636912"/>
            <a:ext cx="72390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5037"/>
            <a:ext cx="115252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76872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2216" y="3445915"/>
            <a:ext cx="1723623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0773" y="3445915"/>
            <a:ext cx="110727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0951" y="4082523"/>
            <a:ext cx="3449145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