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47837"/>
            <a:ext cx="1075372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810" y="3146418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030" y="3146418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243" y="5218286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977" y="5218286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155" y="3325342"/>
            <a:ext cx="1495425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688" y="4184216"/>
            <a:ext cx="21621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28875"/>
            <a:ext cx="112109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80328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342955"/>
            <a:ext cx="9353550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06084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5666" y="2060848"/>
            <a:ext cx="13544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724" y="2662732"/>
            <a:ext cx="26990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2662732"/>
            <a:ext cx="15832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0396" y="3287764"/>
            <a:ext cx="5647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87864" y="3287764"/>
            <a:ext cx="5647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395" y="3901222"/>
            <a:ext cx="5647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7989" y="3901222"/>
            <a:ext cx="5647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9968" y="5151288"/>
            <a:ext cx="877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69695" y="5151288"/>
            <a:ext cx="877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05493" y="5151288"/>
            <a:ext cx="877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50576" y="5151288"/>
            <a:ext cx="877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85310" y="6343480"/>
            <a:ext cx="877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