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881312"/>
            <a:ext cx="114204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5845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85937"/>
            <a:ext cx="113538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85937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252" y="3466283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22108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7741" y="542485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852737"/>
            <a:ext cx="11458575" cy="115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869655"/>
            <a:ext cx="1872208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7641" y="2869655"/>
            <a:ext cx="3187645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35" y="3425240"/>
            <a:ext cx="252984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7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