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328862"/>
            <a:ext cx="116395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0650"/>
            <a:ext cx="117348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653136"/>
            <a:ext cx="435523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0" y="5289745"/>
            <a:ext cx="8036615" cy="200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700808"/>
            <a:ext cx="444294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384" y="2360565"/>
            <a:ext cx="11769717" cy="132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384" y="3078195"/>
            <a:ext cx="11769717" cy="132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384" y="3714802"/>
            <a:ext cx="11769717" cy="132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3" y="46531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6470" y="46184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13599" y="459526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3042" y="52781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23827" y="519714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35939" y="519714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8481" y="586847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5900"/>
            <a:ext cx="116776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5" y="148590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9136" y="2180381"/>
            <a:ext cx="17986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9075" y="2180381"/>
            <a:ext cx="14633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771" y="4854133"/>
            <a:ext cx="72714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71" y="1355626"/>
            <a:ext cx="111633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71" y="1355626"/>
            <a:ext cx="111633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33650"/>
            <a:ext cx="110394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5608"/>
          <a:stretch/>
        </p:blipFill>
        <p:spPr>
          <a:xfrm>
            <a:off x="514349" y="2518624"/>
            <a:ext cx="11163300" cy="178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6423"/>
            <a:ext cx="11161240" cy="55669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9114" y="2996952"/>
            <a:ext cx="25050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3838" y="4976223"/>
            <a:ext cx="2505075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4005638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8255" y="4017213"/>
            <a:ext cx="1647825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898" y="5961760"/>
            <a:ext cx="1647825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9305" y="4966698"/>
            <a:ext cx="89256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29000"/>
            <a:ext cx="230505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3476625"/>
            <a:ext cx="216217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7238" y="3495675"/>
            <a:ext cx="2505075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9796" y="3476625"/>
            <a:ext cx="2524125" cy="50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35760" y="530120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9547" y="530120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92418" y="583364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13168" cy="36127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13176"/>
            <a:ext cx="10513168" cy="17702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1844824"/>
            <a:ext cx="103822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5640" y="1844824"/>
            <a:ext cx="1038225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0693" y="1863874"/>
            <a:ext cx="1057275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4796" y="1892449"/>
            <a:ext cx="1028700" cy="504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50324" y="1821011"/>
            <a:ext cx="971550" cy="581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5574" y="2414709"/>
            <a:ext cx="857250" cy="885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8547" y="2414709"/>
            <a:ext cx="857250" cy="885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41519" y="2414709"/>
            <a:ext cx="857250" cy="885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51341" y="2414709"/>
            <a:ext cx="857250" cy="885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72739" y="2414709"/>
            <a:ext cx="857250" cy="88582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418545" y="4495416"/>
            <a:ext cx="18133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46130" y="4495416"/>
            <a:ext cx="18133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05625" y="4958405"/>
            <a:ext cx="882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68208" y="4958405"/>
            <a:ext cx="882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16927" y="4958405"/>
            <a:ext cx="882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298486" y="4958405"/>
            <a:ext cx="882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70091" y="5661248"/>
            <a:ext cx="882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050840" y="5661248"/>
            <a:ext cx="882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992703" y="6332579"/>
            <a:ext cx="882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569281" y="6332579"/>
            <a:ext cx="882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0675"/>
            <a:ext cx="11658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0175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9051" y="397690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9623" y="391903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38300"/>
            <a:ext cx="117157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12976"/>
            <a:ext cx="17534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884309"/>
            <a:ext cx="17534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4590363"/>
            <a:ext cx="17534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6875"/>
            <a:ext cx="116776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24551"/>
            <a:ext cx="74168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0549" y="4625088"/>
            <a:ext cx="32993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5389" y="4625088"/>
            <a:ext cx="32993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57312"/>
            <a:ext cx="1174432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589240"/>
            <a:ext cx="11268075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7" y="2204864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7848" y="2204864"/>
            <a:ext cx="13083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60" y="2887770"/>
            <a:ext cx="7770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7812" y="2887770"/>
            <a:ext cx="7770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9710" y="3593826"/>
            <a:ext cx="23340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74632" y="3593826"/>
            <a:ext cx="23340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53639" y="4982788"/>
            <a:ext cx="12821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87685" y="4982788"/>
            <a:ext cx="18766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24434" y="5607821"/>
            <a:ext cx="18766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97781" y="5607821"/>
            <a:ext cx="18766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15148" y="6256003"/>
            <a:ext cx="18766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43125"/>
            <a:ext cx="116776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1" y="2841361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0620" y="2841361"/>
            <a:ext cx="1441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1385" y="2841361"/>
            <a:ext cx="11026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9618" y="2841361"/>
            <a:ext cx="11026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8039" y="3501118"/>
            <a:ext cx="17076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31746" y="3501118"/>
            <a:ext cx="11604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7017" y="4126151"/>
            <a:ext cx="16436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77103" y="4160876"/>
            <a:ext cx="12152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2026-01-30T05:19:25Z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