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6850"/>
            <a:ext cx="117348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221088"/>
            <a:ext cx="64807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4864" y="4776673"/>
            <a:ext cx="64807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9589" y="5301208"/>
            <a:ext cx="64807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95475"/>
            <a:ext cx="117538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9514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876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4110" y="2636912"/>
            <a:ext cx="9503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37717" y="3910127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08117" y="4419413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55489" y="4419413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71367" y="4419413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90700"/>
            <a:ext cx="116395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372030"/>
            <a:ext cx="57150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03" y="2372030"/>
            <a:ext cx="571500" cy="57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05464" y="378939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5332" y="4356551"/>
            <a:ext cx="17503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9301" y="2372030"/>
            <a:ext cx="571500" cy="571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676" y="2372030"/>
            <a:ext cx="571500" cy="571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135742" y="3800965"/>
            <a:ext cx="760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1863" y="4356551"/>
            <a:ext cx="7501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49" y="2372030"/>
            <a:ext cx="571500" cy="571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3575" y="2372030"/>
            <a:ext cx="571500" cy="5715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885940" y="3800965"/>
            <a:ext cx="760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52612" y="4356551"/>
            <a:ext cx="9277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81150"/>
            <a:ext cx="117538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5" y="292494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6685" y="292494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7805" y="293129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29309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88940" y="430071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22440" y="428547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07700" y="427785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05025"/>
            <a:ext cx="118110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105025"/>
            <a:ext cx="760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32572" y="2105025"/>
            <a:ext cx="760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3509" y="2649035"/>
            <a:ext cx="760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8254" y="2649035"/>
            <a:ext cx="760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1221" y="3158321"/>
            <a:ext cx="14225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0411" y="3158321"/>
            <a:ext cx="10955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96502" y="3158321"/>
            <a:ext cx="9520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99601" y="4223192"/>
            <a:ext cx="9520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