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328862"/>
            <a:ext cx="98869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71712"/>
            <a:ext cx="114300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000" y="4437112"/>
            <a:ext cx="60243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07" y="3584591"/>
            <a:ext cx="288032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049" y="4143462"/>
            <a:ext cx="2447925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0475" y="3617928"/>
            <a:ext cx="2838450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0475" y="4098917"/>
            <a:ext cx="2143125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4073" y="3613142"/>
            <a:ext cx="2866425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2463" y="4121600"/>
            <a:ext cx="25908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3347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51950"/>
            <a:ext cx="8424936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45" y="2545820"/>
            <a:ext cx="8286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697" y="2545820"/>
            <a:ext cx="164782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740" y="3784312"/>
            <a:ext cx="8286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17" y="3784312"/>
            <a:ext cx="828675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1985" y="3784312"/>
            <a:ext cx="828675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421" y="5022802"/>
            <a:ext cx="16478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9237"/>
            <a:ext cx="11468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636912"/>
            <a:ext cx="936104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6548" y="3238796"/>
            <a:ext cx="936104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9469" y="3817530"/>
            <a:ext cx="936104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8284" y="4616183"/>
            <a:ext cx="1202212" cy="39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66850"/>
            <a:ext cx="114395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78092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2800" y="4424533"/>
            <a:ext cx="187296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800" y="4891306"/>
            <a:ext cx="544672" cy="39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2" y="4891306"/>
            <a:ext cx="1224137" cy="439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0459" y="4891306"/>
            <a:ext cx="1224137" cy="439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7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