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81200"/>
            <a:ext cx="104775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45024"/>
            <a:ext cx="23145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4293096"/>
            <a:ext cx="2448272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9856" y="3645024"/>
            <a:ext cx="2447925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856" y="4326645"/>
            <a:ext cx="282892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6240" y="3645024"/>
            <a:ext cx="2226293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5172" y="4264521"/>
            <a:ext cx="30099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787" y="2636912"/>
            <a:ext cx="164782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606" y="2636912"/>
            <a:ext cx="164782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312" y="4176345"/>
            <a:ext cx="164782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7755" y="4176345"/>
            <a:ext cx="164782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4176345"/>
            <a:ext cx="828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04864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1566" y="2204864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3354" y="2204864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9313" y="2204864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5445" y="317713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5268" y="317713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93354" y="317713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90255" y="317713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72360" y="4867042"/>
            <a:ext cx="835607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70071" y="5480500"/>
            <a:ext cx="835607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7165" y="6140257"/>
            <a:ext cx="835607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33550"/>
            <a:ext cx="11115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95613"/>
            <a:ext cx="3240360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645" y="3195613"/>
            <a:ext cx="1228483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6952" y="3195613"/>
            <a:ext cx="1228483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0785" y="3195613"/>
            <a:ext cx="1228483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4025" y="4584575"/>
            <a:ext cx="3597839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1691" y="4584575"/>
            <a:ext cx="3597839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7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8406"/>
            <a:ext cx="114204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719" y="5733256"/>
            <a:ext cx="8429625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5234542"/>
            <a:ext cx="93610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5435" y="5234542"/>
            <a:ext cx="93610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2413" y="6322562"/>
            <a:ext cx="93610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71263" y="6322562"/>
            <a:ext cx="936104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4995" y="1646391"/>
            <a:ext cx="6942848" cy="126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52" y="2282998"/>
            <a:ext cx="6469696" cy="209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56040" y="2282998"/>
            <a:ext cx="5717894" cy="209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182" y="2942755"/>
            <a:ext cx="5717894" cy="209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0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21349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16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