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675" y="3171825"/>
            <a:ext cx="29146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6470"/>
            <a:ext cx="10945216" cy="54548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2620" y="2564904"/>
            <a:ext cx="792088" cy="8184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8434" y="4546404"/>
            <a:ext cx="1539677" cy="792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1038" y="2771745"/>
            <a:ext cx="1440160" cy="5498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9656" y="3518618"/>
            <a:ext cx="1944216" cy="5004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88088" y="3556719"/>
            <a:ext cx="234315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8305" y="5517232"/>
            <a:ext cx="2219325" cy="495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8048" y="4762475"/>
            <a:ext cx="1476375" cy="466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1424" y="5470932"/>
            <a:ext cx="622149" cy="43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47812"/>
            <a:ext cx="116967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204864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2425" y="3466505"/>
            <a:ext cx="22856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3466505"/>
            <a:ext cx="14651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2142" y="4762870"/>
            <a:ext cx="39938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73899" y="4762870"/>
            <a:ext cx="39938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47825"/>
            <a:ext cx="117062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770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9553" y="40770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6535" y="40770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5806" y="40770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8616" y="40770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36454" y="4655806"/>
            <a:ext cx="60041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28825"/>
            <a:ext cx="117538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3852" y="2132856"/>
            <a:ext cx="17641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906" y="2746314"/>
            <a:ext cx="90145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