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753850" cy="4352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64538" y="3602261"/>
            <a:ext cx="1647825" cy="8477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59961" y="4898626"/>
            <a:ext cx="1647825" cy="8477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67627" y="4898626"/>
            <a:ext cx="1647825" cy="8477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84032" y="3759423"/>
            <a:ext cx="1981200" cy="5334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336360" y="3776451"/>
            <a:ext cx="1809750" cy="552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962" y="2143125"/>
            <a:ext cx="11268075" cy="2571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36360" y="2584058"/>
            <a:ext cx="1647825" cy="8477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6922" y="3868848"/>
            <a:ext cx="1647825" cy="8477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11231" y="3839245"/>
            <a:ext cx="857250" cy="8858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28588" y="3839245"/>
            <a:ext cx="857250" cy="88582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41440" y="2780281"/>
            <a:ext cx="2085975" cy="457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304925"/>
            <a:ext cx="11744325" cy="4248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23592" y="2276872"/>
            <a:ext cx="187220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60868" y="2276872"/>
            <a:ext cx="100734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704512" y="2276872"/>
            <a:ext cx="885811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757282" y="3168122"/>
            <a:ext cx="885811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650952" y="3168122"/>
            <a:ext cx="885811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579347" y="3168122"/>
            <a:ext cx="885811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496168" y="3168122"/>
            <a:ext cx="885811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287560" y="4603383"/>
            <a:ext cx="354474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287560" y="5118138"/>
            <a:ext cx="3544744" cy="3498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31291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514475"/>
            <a:ext cx="11668125" cy="3829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4797152"/>
            <a:ext cx="72008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221131" y="4797152"/>
            <a:ext cx="72008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130953" y="4797152"/>
            <a:ext cx="72008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936604" y="4797152"/>
            <a:ext cx="72008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0979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2462212"/>
            <a:ext cx="11744325" cy="1933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6266" y="3020101"/>
            <a:ext cx="1112874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16266" y="3514302"/>
            <a:ext cx="11128746" cy="3927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16266" y="3942565"/>
            <a:ext cx="11128746" cy="3927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76766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2026-01-30T03:48:23Z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