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776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5157193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2144" y="4323816"/>
            <a:ext cx="2289559" cy="329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2144" y="5215067"/>
            <a:ext cx="2289559" cy="329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2144" y="5666479"/>
            <a:ext cx="2289559" cy="329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78205" y="4323816"/>
            <a:ext cx="2014339" cy="329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32305" y="5458135"/>
            <a:ext cx="2160240" cy="329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66875"/>
            <a:ext cx="11458575" cy="3524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4629"/>
          <a:stretch/>
        </p:blipFill>
        <p:spPr>
          <a:xfrm>
            <a:off x="376237" y="1340768"/>
            <a:ext cx="11477625" cy="4451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33487"/>
            <a:ext cx="11439525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4629"/>
          <a:stretch/>
        </p:blipFill>
        <p:spPr>
          <a:xfrm>
            <a:off x="376237" y="1340768"/>
            <a:ext cx="11477625" cy="4451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743200"/>
            <a:ext cx="11591925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4629"/>
          <a:stretch/>
        </p:blipFill>
        <p:spPr>
          <a:xfrm>
            <a:off x="376237" y="1340768"/>
            <a:ext cx="11477625" cy="4451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65</cp:revision>
  <dcterms:created xsi:type="dcterms:W3CDTF">2015-09-16T06:44:00Z</dcterms:created>
  <dcterms:modified xsi:type="dcterms:W3CDTF">2026-02-02T03:32:19Z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