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95412"/>
            <a:ext cx="118014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1970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2268" y="3319709"/>
            <a:ext cx="8174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0678" y="3319709"/>
            <a:ext cx="8174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1893" y="4338282"/>
            <a:ext cx="8174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11958" y="4338282"/>
            <a:ext cx="8174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56505" y="4361432"/>
            <a:ext cx="8174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4981" y="4072065"/>
            <a:ext cx="28034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53538" y="4650799"/>
            <a:ext cx="8909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852612"/>
            <a:ext cx="108585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42899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6418" y="40050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2575" y="455174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57362"/>
            <a:ext cx="117252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456267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2735" y="4023427"/>
            <a:ext cx="16311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2006" y="4023427"/>
            <a:ext cx="16311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5121" y="4602161"/>
            <a:ext cx="1154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17576" y="4602161"/>
            <a:ext cx="1154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45435" y="4602161"/>
            <a:ext cx="1154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66900"/>
            <a:ext cx="107156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3932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7663" y="392571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8230" y="444657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14537"/>
            <a:ext cx="117348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9494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7190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0906" y="3227221"/>
            <a:ext cx="10811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3079" y="4338390"/>
            <a:ext cx="10811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909" y="4338390"/>
            <a:ext cx="10811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