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5"/>
          <a:stretch/>
        </p:blipFill>
        <p:spPr>
          <a:xfrm>
            <a:off x="407368" y="1700808"/>
            <a:ext cx="11363325" cy="37444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68960"/>
            <a:ext cx="11327529" cy="2500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348880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4125" y="2348880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465" y="2322355"/>
            <a:ext cx="327660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3737610"/>
            <a:ext cx="2447925" cy="2324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824192" y="390173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98349" y="4677239"/>
            <a:ext cx="5860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227"/>
          <a:stretch/>
        </p:blipFill>
        <p:spPr>
          <a:xfrm>
            <a:off x="290512" y="1362075"/>
            <a:ext cx="11610975" cy="40831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1" y="1844824"/>
            <a:ext cx="1062037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494116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7600" y="494116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14450"/>
            <a:ext cx="118110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8448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3540" y="224993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4583" y="273607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48" y="4600575"/>
            <a:ext cx="1142047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2026-01-30T02:12:43Z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