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76375"/>
            <a:ext cx="117252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725144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4516" y="4725144"/>
            <a:ext cx="12578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395537"/>
            <a:ext cx="1050607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789040"/>
            <a:ext cx="760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4681" y="3789040"/>
            <a:ext cx="14277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5085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492896"/>
            <a:ext cx="760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3168" y="5270820"/>
            <a:ext cx="760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719" y="4821138"/>
            <a:ext cx="114776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