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425"/>
          <a:stretch/>
        </p:blipFill>
        <p:spPr>
          <a:xfrm>
            <a:off x="263352" y="3356992"/>
            <a:ext cx="1002030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3155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2026-01-29T12:55:50Z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