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81312"/>
            <a:ext cx="114300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54483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8394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95487"/>
            <a:ext cx="104775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57387"/>
            <a:ext cx="107346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0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2112"/>
            <a:ext cx="11430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07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9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01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