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644739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5693" y="3644739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2366" y="3644739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8163" y="3644739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64593" y="3644739"/>
            <a:ext cx="2893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61910" y="5056851"/>
            <a:ext cx="6939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34447" y="5080001"/>
            <a:ext cx="6939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55317" y="5635586"/>
            <a:ext cx="18403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333625"/>
            <a:ext cx="11734800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33362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7032" y="2333625"/>
            <a:ext cx="16492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24075" y="2877635"/>
            <a:ext cx="10918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84501" y="2877635"/>
            <a:ext cx="14279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57989" y="3433219"/>
            <a:ext cx="7300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76287" y="3433219"/>
            <a:ext cx="7300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12632" y="3977229"/>
            <a:ext cx="7300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13285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4192" y="2734740"/>
            <a:ext cx="8616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44522" y="2167580"/>
            <a:ext cx="8616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8937" y="2723165"/>
            <a:ext cx="8616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3266" y="4714010"/>
            <a:ext cx="29206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99712" y="5258020"/>
            <a:ext cx="29206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28644" y="5258020"/>
            <a:ext cx="26158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4224" y="5813605"/>
            <a:ext cx="30095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25282" y="5813605"/>
            <a:ext cx="50031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90997"/>
            <a:ext cx="117443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88840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8954" y="1988840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2544" y="1988840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35111" y="1988840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68630" y="3204182"/>
            <a:ext cx="7953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51131" y="3204182"/>
            <a:ext cx="7953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41582" y="5345498"/>
            <a:ext cx="20020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92184" y="5345498"/>
            <a:ext cx="20020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2026-01-30T03:36:13Z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