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2114550"/>
            <a:ext cx="100298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92494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681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530179"/>
            <a:ext cx="1647825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7169" y="2530179"/>
            <a:ext cx="828675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926" y="3953865"/>
            <a:ext cx="828675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7245" y="3953865"/>
            <a:ext cx="828675" cy="838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9437" y="3953865"/>
            <a:ext cx="828675" cy="838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4890" y="5342827"/>
            <a:ext cx="8286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714500"/>
            <a:ext cx="101631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636912"/>
            <a:ext cx="504056" cy="504056"/>
          </a:xfrm>
          <a:prstGeom prst="rect">
            <a:avLst/>
          </a:prstGeom>
          <a:solidFill>
            <a:srgbClr val="E5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9117" y="2636912"/>
            <a:ext cx="504056" cy="504056"/>
          </a:xfrm>
          <a:prstGeom prst="rect">
            <a:avLst/>
          </a:prstGeom>
          <a:solidFill>
            <a:srgbClr val="E5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7917" y="2625337"/>
            <a:ext cx="504056" cy="504056"/>
          </a:xfrm>
          <a:prstGeom prst="rect">
            <a:avLst/>
          </a:prstGeom>
          <a:solidFill>
            <a:srgbClr val="E5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3953" y="3215646"/>
            <a:ext cx="504056" cy="504056"/>
          </a:xfrm>
          <a:prstGeom prst="rect">
            <a:avLst/>
          </a:prstGeom>
          <a:solidFill>
            <a:srgbClr val="E5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01877" y="3227221"/>
            <a:ext cx="504056" cy="504056"/>
          </a:xfrm>
          <a:prstGeom prst="rect">
            <a:avLst/>
          </a:prstGeom>
          <a:solidFill>
            <a:srgbClr val="E5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43336" y="41184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05239" y="406059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42931" y="469720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13857" y="46740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204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45561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0158" y="3045920"/>
            <a:ext cx="28981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75889" y="4330710"/>
            <a:ext cx="21764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70370" y="5534477"/>
            <a:ext cx="34262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2026-02-02T03:01:24Z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