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9836"/>
            <a:ext cx="114776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132856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073" y="4221088"/>
            <a:ext cx="1647825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5561270"/>
            <a:ext cx="8286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424112"/>
            <a:ext cx="1128712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091328"/>
            <a:ext cx="576064" cy="553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7267" y="3091328"/>
            <a:ext cx="576064" cy="553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75434" y="3091328"/>
            <a:ext cx="576064" cy="553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44072" y="3091328"/>
            <a:ext cx="576064" cy="553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99262" y="3959429"/>
            <a:ext cx="576064" cy="553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38290" y="3959429"/>
            <a:ext cx="576064" cy="553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95353" y="3959429"/>
            <a:ext cx="576064" cy="553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32497" y="3959429"/>
            <a:ext cx="576064" cy="553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88677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276872"/>
            <a:ext cx="576064" cy="553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7160" y="3364892"/>
            <a:ext cx="576064" cy="553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3377" y="4360315"/>
            <a:ext cx="576064" cy="553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490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844824"/>
            <a:ext cx="1080120" cy="409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002" y="1879548"/>
            <a:ext cx="1080120" cy="409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6050" y="1879548"/>
            <a:ext cx="1080120" cy="409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36663" y="2411983"/>
            <a:ext cx="1080120" cy="409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82151" y="2411983"/>
            <a:ext cx="1080120" cy="409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57250" y="2411983"/>
            <a:ext cx="1080120" cy="409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04227" y="3476854"/>
            <a:ext cx="532436" cy="409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54830" y="3557877"/>
            <a:ext cx="532436" cy="409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44329" y="3534727"/>
            <a:ext cx="532436" cy="409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83904" y="4518575"/>
            <a:ext cx="532436" cy="409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59812" y="5097310"/>
            <a:ext cx="532436" cy="409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95478" y="5583446"/>
            <a:ext cx="532436" cy="409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318890" y="5583446"/>
            <a:ext cx="2457629" cy="409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52005" y="6104307"/>
            <a:ext cx="1799980" cy="409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920774" y="6104307"/>
            <a:ext cx="1799980" cy="409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2026-02-02T02:52:01Z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