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876550"/>
            <a:ext cx="118110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9715"/>
            <a:ext cx="11161240" cy="55536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90725"/>
            <a:ext cx="107346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90650"/>
            <a:ext cx="118776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9299" y="2887661"/>
            <a:ext cx="95392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661" y="3396948"/>
            <a:ext cx="1185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661" y="3929384"/>
            <a:ext cx="1185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438670"/>
            <a:ext cx="86288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661" y="4947957"/>
            <a:ext cx="1185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28837"/>
            <a:ext cx="118300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21281"/>
            <a:ext cx="89168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661" y="2630568"/>
            <a:ext cx="1185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661" y="3163004"/>
            <a:ext cx="1185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672290"/>
            <a:ext cx="9060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661" y="4181577"/>
            <a:ext cx="1185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