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1950" y="3124200"/>
            <a:ext cx="38481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873208" cy="556488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2204864"/>
            <a:ext cx="857250" cy="8858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75053" y="2204864"/>
            <a:ext cx="857250" cy="8858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376" y="4509120"/>
            <a:ext cx="1647825" cy="847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5440" y="3619156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377374" y="4672452"/>
            <a:ext cx="114256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39816" y="3090689"/>
            <a:ext cx="2376264" cy="4286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8463" y="5356845"/>
            <a:ext cx="1009650" cy="447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772900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3429000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94024" y="3452149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5740" y="4005064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98196" y="3961435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24717" y="5095754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543958" y="5095754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129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828800"/>
            <a:ext cx="11801475" cy="3200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2841361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31825" y="2852936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34387" y="3929381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031825" y="3929381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13526" y="4531263"/>
            <a:ext cx="479504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979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2319337"/>
            <a:ext cx="11811000" cy="2219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4005064"/>
            <a:ext cx="105131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7676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2026-01-30T03:11:51Z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