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66912"/>
            <a:ext cx="116967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0200"/>
            <a:ext cx="1177290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463725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501825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4780" y="3501825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223" y="3501825"/>
            <a:ext cx="164782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2606" y="4560787"/>
            <a:ext cx="231457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0412" y="4611307"/>
            <a:ext cx="206692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0212"/>
            <a:ext cx="118110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69321" y="3645024"/>
            <a:ext cx="4433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01551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4629" y="4559424"/>
            <a:ext cx="4433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04975"/>
            <a:ext cx="11153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8419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3906" y="4538248"/>
            <a:ext cx="60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4356" y="4538248"/>
            <a:ext cx="60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9406" y="4538248"/>
            <a:ext cx="60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1606" y="4538248"/>
            <a:ext cx="6562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6656" y="4538248"/>
            <a:ext cx="60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4246" y="4538248"/>
            <a:ext cx="6562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9696" y="4538248"/>
            <a:ext cx="6562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90296" y="4538248"/>
            <a:ext cx="6562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52321" y="4538248"/>
            <a:ext cx="6562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14550"/>
            <a:ext cx="118110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29583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0410" y="3529583"/>
            <a:ext cx="17559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2978" y="3529583"/>
            <a:ext cx="17559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370" y="4235639"/>
            <a:ext cx="9431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