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229200"/>
            <a:ext cx="921702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00225"/>
            <a:ext cx="11687175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996952"/>
            <a:ext cx="9648825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2019300"/>
            <a:ext cx="102870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63691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8410" y="3805955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03366" y="2492896"/>
            <a:ext cx="13646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3093" y="2492896"/>
            <a:ext cx="13646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8707" y="3025332"/>
            <a:ext cx="23843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24227" y="3592492"/>
            <a:ext cx="10598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68511" y="5606487"/>
            <a:ext cx="10598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89908" y="5606487"/>
            <a:ext cx="10598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22880" y="5606487"/>
            <a:ext cx="10598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97979" y="5606487"/>
            <a:ext cx="10598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61503" y="5606487"/>
            <a:ext cx="10598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2026-01-30T03:13:24Z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