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24100"/>
            <a:ext cx="116490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9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52575"/>
            <a:ext cx="117824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88840"/>
            <a:ext cx="73313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14" y="2648596"/>
            <a:ext cx="73313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965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85184"/>
            <a:ext cx="802005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110771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322" y="3110771"/>
            <a:ext cx="16451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4559" y="3816826"/>
            <a:ext cx="759593" cy="476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60848"/>
            <a:ext cx="759593" cy="476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521" y="3878073"/>
            <a:ext cx="8020815" cy="476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3907" y="5151289"/>
            <a:ext cx="6500526" cy="476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3050"/>
            <a:ext cx="117538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069"/>
            <a:ext cx="11119867" cy="518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1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09837"/>
            <a:ext cx="111252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5282"/>
          <a:stretch/>
        </p:blipFill>
        <p:spPr>
          <a:xfrm>
            <a:off x="527092" y="2509837"/>
            <a:ext cx="11119867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764"/>
            <a:ext cx="10945216" cy="55128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708920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920" y="3762216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432" y="3750641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6209" y="2682395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827" y="3735691"/>
            <a:ext cx="85725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5490" y="4800562"/>
            <a:ext cx="85725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141" y="4800562"/>
            <a:ext cx="85725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239" y="4800562"/>
            <a:ext cx="85725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4229" y="4800562"/>
            <a:ext cx="85725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667" y="5842284"/>
            <a:ext cx="857250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824" y="5842284"/>
            <a:ext cx="857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1" y="1714499"/>
            <a:ext cx="116871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9450"/>
            <a:ext cx="130492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012" y="3195637"/>
            <a:ext cx="208597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3522" y="3192925"/>
            <a:ext cx="2378421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504" y="3861048"/>
            <a:ext cx="1368152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3909" y="4532380"/>
            <a:ext cx="1368152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8360" y="3896683"/>
            <a:ext cx="1640163" cy="4817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5353" y="4551252"/>
            <a:ext cx="170497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821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54242"/>
            <a:ext cx="116205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91336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0038" y="291336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57312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0038" y="357312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0170" y="417501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37522" y="5506099"/>
            <a:ext cx="16945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132855"/>
            <a:ext cx="1512168" cy="5207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313" y="2780928"/>
            <a:ext cx="151447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20" y="2769353"/>
            <a:ext cx="2381018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7827" y="2761878"/>
            <a:ext cx="1638300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432" y="5661248"/>
            <a:ext cx="26642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6257" y="6274706"/>
            <a:ext cx="26642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4796" y="1977266"/>
            <a:ext cx="1021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441" y="2613874"/>
            <a:ext cx="1021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3773" y="2625448"/>
            <a:ext cx="1021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5929" y="4350075"/>
            <a:ext cx="29978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3023" y="4928810"/>
            <a:ext cx="4783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1854" y="6074704"/>
            <a:ext cx="4598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44538" y="6086279"/>
            <a:ext cx="1021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73016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5089299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7" y="5089299"/>
            <a:ext cx="8182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2411" y="5661248"/>
            <a:ext cx="12535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386012"/>
            <a:ext cx="108775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21297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6580" y="378013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22920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7754" y="522920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856" y="5865808"/>
            <a:ext cx="4989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2026-01-30T04:01:39Z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