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30" r:id="rId7"/>
    <p:sldId id="328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3512"/>
            <a:ext cx="118110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80928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748" y="2780928"/>
            <a:ext cx="27158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7022" y="3614306"/>
            <a:ext cx="14190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68" y="5373657"/>
            <a:ext cx="11436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68" y="5952391"/>
            <a:ext cx="11436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90762"/>
            <a:ext cx="117919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3367087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3062"/>
            <a:ext cx="117348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7312"/>
            <a:ext cx="11734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6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207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2214" y="3851478"/>
            <a:ext cx="10020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4143" y="4453361"/>
            <a:ext cx="10020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7717" y="5113118"/>
            <a:ext cx="730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47787"/>
            <a:ext cx="118586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778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652" y="3778469"/>
            <a:ext cx="115186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652" y="4380353"/>
            <a:ext cx="115186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652" y="4982235"/>
            <a:ext cx="115186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