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3512"/>
            <a:ext cx="117062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12976"/>
            <a:ext cx="20955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3222501"/>
            <a:ext cx="2047875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3199065"/>
            <a:ext cx="1990725" cy="1666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4679" y="3146850"/>
            <a:ext cx="2028825" cy="168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13906" y="4894470"/>
            <a:ext cx="6705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87121" y="4894470"/>
            <a:ext cx="6705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24075"/>
            <a:ext cx="116205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71703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9670" y="416844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5012" y="416844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4526" y="416844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1443" y="416844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38312"/>
            <a:ext cx="111347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9066" y="2564904"/>
            <a:ext cx="14174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5820" y="2564904"/>
            <a:ext cx="9975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3967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5003" y="33967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9762" y="33967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40461" y="33967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8917" y="41490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55266" y="41490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52550"/>
            <a:ext cx="11811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91683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2449268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95855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9012" y="4509562"/>
            <a:ext cx="2568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5671" y="4509562"/>
            <a:ext cx="21644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43125"/>
            <a:ext cx="117157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5019" y="270892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4680" y="2708920"/>
            <a:ext cx="8375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9146" y="2708920"/>
            <a:ext cx="15533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567" y="2708920"/>
            <a:ext cx="870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6628" y="3195057"/>
            <a:ext cx="870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05074" y="3739067"/>
            <a:ext cx="870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