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19250"/>
            <a:ext cx="1187767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434" y="4352925"/>
            <a:ext cx="8572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0409" y="4391025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088" y="4595812"/>
            <a:ext cx="171450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5629" y="4595812"/>
            <a:ext cx="17430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24075"/>
            <a:ext cx="118872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516046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8977" y="2489634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7534" y="2489634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51" y="3847134"/>
            <a:ext cx="1647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19237"/>
            <a:ext cx="112395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04864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0291" y="2204864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6397" y="2204864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4493" y="3200287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4463" y="3200287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0651" y="3200287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81588" y="4346180"/>
            <a:ext cx="525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2514" y="4346180"/>
            <a:ext cx="525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4301" y="4346180"/>
            <a:ext cx="525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33263" y="4346180"/>
            <a:ext cx="525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01901" y="4346180"/>
            <a:ext cx="525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02437" y="4346180"/>
            <a:ext cx="525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28827" y="4820741"/>
            <a:ext cx="525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768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8602" y="277458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2905" y="324914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7918" y="469598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9543" y="472514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4708" y="618911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643187"/>
            <a:ext cx="1115377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673909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