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9225"/>
            <a:ext cx="11734800" cy="401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212976"/>
            <a:ext cx="9915525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38350"/>
            <a:ext cx="111061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708920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4177" y="3796940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8029"/>
            <a:ext cx="117919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515642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5336" y="4615237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32516" y="5749556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44275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826" y="1944537"/>
            <a:ext cx="107918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2026-01-30T03:52:14Z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