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19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679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113252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3525"/>
            <a:ext cx="116967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347912"/>
            <a:ext cx="118205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2026-01-30T00:35:16Z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