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09812"/>
            <a:ext cx="11630025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7824" y="2979033"/>
            <a:ext cx="1054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418" y="3476744"/>
            <a:ext cx="21502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476744"/>
            <a:ext cx="7770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894" y="3962881"/>
            <a:ext cx="45770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4894" y="4462820"/>
            <a:ext cx="45770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4894" y="4993028"/>
            <a:ext cx="45770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78898" y="5502313"/>
            <a:ext cx="25734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85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7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9249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2143" y="29249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3748" y="447595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0876" y="4510676"/>
            <a:ext cx="12132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3200" y="4510676"/>
            <a:ext cx="12132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4972331"/>
            <a:ext cx="8853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1328" y="4972331"/>
            <a:ext cx="1223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1358" y="5481618"/>
            <a:ext cx="16428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3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33537"/>
            <a:ext cx="117157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656687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4327" y="1656687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515" y="2189122"/>
            <a:ext cx="8489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5426" y="2189122"/>
            <a:ext cx="12084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0944" y="2709983"/>
            <a:ext cx="2839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35963" y="3242418"/>
            <a:ext cx="7440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9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43075"/>
            <a:ext cx="116490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1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4568"/>
            <a:ext cx="111823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0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02995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4568"/>
            <a:ext cx="111823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1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818" y="3547308"/>
            <a:ext cx="1728192" cy="889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486" y="4484857"/>
            <a:ext cx="1728192" cy="889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347" y="5468705"/>
            <a:ext cx="1728192" cy="8890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7659" y="5468705"/>
            <a:ext cx="1728192" cy="8890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6899" y="5457131"/>
            <a:ext cx="1728192" cy="8890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3333" y="3539522"/>
            <a:ext cx="864096" cy="8928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404" y="4488646"/>
            <a:ext cx="864096" cy="892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009775"/>
            <a:ext cx="108870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047283"/>
            <a:ext cx="1728192" cy="889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039" y="2984832"/>
            <a:ext cx="1728192" cy="889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065" y="2996406"/>
            <a:ext cx="1728192" cy="8890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3974828"/>
            <a:ext cx="346710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981914"/>
            <a:ext cx="233362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164" y="3981914"/>
            <a:ext cx="2333625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4477939"/>
            <a:ext cx="291465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979" y="4915460"/>
            <a:ext cx="1333500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9696" y="5426435"/>
            <a:ext cx="1962150" cy="504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0283" y="5426435"/>
            <a:ext cx="196215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23" y="3417247"/>
            <a:ext cx="11668125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01362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24881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299747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20536" y="344888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18258" y="443273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55939" y="542815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2676"/>
            <a:ext cx="116776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85293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8152" y="285293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31592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8152" y="331592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27225" y="380206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0278" y="380206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76076" y="384835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06233" y="486693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28978" y="486693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41626" y="486693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52796" y="486693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68674" y="486693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136560" y="486693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30730" y="536464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46072" y="536464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73525" y="536464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812958" y="536464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880249" y="536464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072442" y="536464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467384" y="5792905"/>
            <a:ext cx="26610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064691" y="6313766"/>
            <a:ext cx="17118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38300"/>
            <a:ext cx="116300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17754"/>
            <a:ext cx="54006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0213" y="2817754"/>
            <a:ext cx="36583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9364" y="3804344"/>
            <a:ext cx="49167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9343" y="4802965"/>
            <a:ext cx="18703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19564" y="4802965"/>
            <a:ext cx="18703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6152" y="2060848"/>
            <a:ext cx="10739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4499" y="2060848"/>
            <a:ext cx="10739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5331" y="2060848"/>
            <a:ext cx="13512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2668" y="2554143"/>
            <a:ext cx="18199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89700" y="4009964"/>
            <a:ext cx="30584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8373" y="4515290"/>
            <a:ext cx="10972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17510" y="4515290"/>
            <a:ext cx="10972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22247" y="4515290"/>
            <a:ext cx="10972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57753" y="5008584"/>
            <a:ext cx="7104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87343" y="5008584"/>
            <a:ext cx="7104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21648" y="5489847"/>
            <a:ext cx="7104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88522" y="5525942"/>
            <a:ext cx="17557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2891" y="6019237"/>
            <a:ext cx="9992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14500"/>
            <a:ext cx="116871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714500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3102" y="2235362"/>
            <a:ext cx="21912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0799" y="2733073"/>
            <a:ext cx="25387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442" y="3219210"/>
            <a:ext cx="9760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20454" y="3219210"/>
            <a:ext cx="30597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9643" y="3728496"/>
            <a:ext cx="23006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12919" y="4191483"/>
            <a:ext cx="12907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22742" y="4191483"/>
            <a:ext cx="12907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12024" y="4191483"/>
            <a:ext cx="9303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0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2026-01-31T01:15:41Z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