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2871787"/>
            <a:ext cx="11744325" cy="1114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639019"/>
            <a:ext cx="11620500" cy="4886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4941168"/>
            <a:ext cx="5040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850741" y="4941168"/>
            <a:ext cx="5040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19784" y="4941168"/>
            <a:ext cx="85208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844007" y="4941168"/>
            <a:ext cx="692153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163521" y="4941168"/>
            <a:ext cx="740791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413587" y="4941168"/>
            <a:ext cx="642853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432159" y="4941168"/>
            <a:ext cx="344361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987744" y="4941168"/>
            <a:ext cx="5808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253434" y="3563780"/>
            <a:ext cx="9883125" cy="149825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807968" y="6007374"/>
            <a:ext cx="208823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365973" y="6007374"/>
            <a:ext cx="104761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44325" cy="4848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5566090"/>
            <a:ext cx="41764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739834" y="4952632"/>
            <a:ext cx="41764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13454" y="5577664"/>
            <a:ext cx="41764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31291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212" y="1876425"/>
            <a:ext cx="11839575" cy="3105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032104" y="3823765"/>
            <a:ext cx="144016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89177" y="4390924"/>
            <a:ext cx="726303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027263" y="4414074"/>
            <a:ext cx="908497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608418" y="4414074"/>
            <a:ext cx="1178393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0979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2200275"/>
            <a:ext cx="11534775" cy="2457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67608" y="2899236"/>
            <a:ext cx="201622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572448" y="2899236"/>
            <a:ext cx="103572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574868" y="2899236"/>
            <a:ext cx="13375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419556" y="3477970"/>
            <a:ext cx="74034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079576" y="4114577"/>
            <a:ext cx="74034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76766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2026-01-30T02:30:08Z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