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3480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1900" y="4307229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4307229"/>
            <a:ext cx="857250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16817" y="4307229"/>
            <a:ext cx="857250" cy="885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13294" y="3305585"/>
            <a:ext cx="13751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147887"/>
            <a:ext cx="103060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85293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512693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411457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285875"/>
            <a:ext cx="118776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164118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245" y="3766002"/>
            <a:ext cx="11524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5594" y="3766002"/>
            <a:ext cx="16984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0480" y="4365104"/>
            <a:ext cx="14555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87852" y="4367886"/>
            <a:ext cx="14555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64552" y="4367886"/>
            <a:ext cx="8998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820" y="4941168"/>
            <a:ext cx="8998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16106" y="4941168"/>
            <a:ext cx="16159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85887"/>
            <a:ext cx="117633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362737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9724" y="1941472"/>
            <a:ext cx="40102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9936" y="2543355"/>
            <a:ext cx="75627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122089"/>
            <a:ext cx="36004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5748" y="3122089"/>
            <a:ext cx="37486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8244" y="4337431"/>
            <a:ext cx="115444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8244" y="4916165"/>
            <a:ext cx="115444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533650"/>
            <a:ext cx="118205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67" y="3114625"/>
            <a:ext cx="1147762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