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1234"/>
          <a:stretch/>
        </p:blipFill>
        <p:spPr>
          <a:xfrm>
            <a:off x="263352" y="2852936"/>
            <a:ext cx="11544300" cy="10081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204864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2170140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8665" y="2853047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2837" y="3721148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8812" y="4357756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8437" y="6128682"/>
            <a:ext cx="14184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17237" y="6128682"/>
            <a:ext cx="14184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15485" y="6128682"/>
            <a:ext cx="14184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504056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0728" y="3725043"/>
            <a:ext cx="859527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471612"/>
            <a:ext cx="105251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28999"/>
            <a:ext cx="7272808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4725144"/>
            <a:ext cx="3168352" cy="46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2026-02-02T03:07:17Z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