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E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6825"/>
            <a:ext cx="117538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894" y="3212976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714" y="3212976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888" y="4659812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5664"/>
            <a:ext cx="11744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2294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1727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6192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4693" y="28414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4891" y="28414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99341" y="28414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00830" y="34086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6141" y="34086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18318" y="3408632"/>
            <a:ext cx="17462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8656" y="4022090"/>
            <a:ext cx="30877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56951" y="464712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91534" y="46702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57450"/>
            <a:ext cx="106680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89040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95412"/>
            <a:ext cx="11096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0316" y="262155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9572" y="2390059"/>
            <a:ext cx="8010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1060" y="3721148"/>
            <a:ext cx="2226907" cy="360040"/>
          </a:xfrm>
          <a:prstGeom prst="rect">
            <a:avLst/>
          </a:prstGeom>
          <a:solidFill>
            <a:srgbClr val="E0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4863" y="3721148"/>
            <a:ext cx="1801658" cy="360040"/>
          </a:xfrm>
          <a:prstGeom prst="rect">
            <a:avLst/>
          </a:prstGeom>
          <a:solidFill>
            <a:srgbClr val="E0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86025"/>
            <a:ext cx="118110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2361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9323" y="32361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008" y="3872734"/>
            <a:ext cx="50710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2026-01-30T03:34:14Z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