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30" r:id="rId6"/>
    <p:sldId id="331" r:id="rId7"/>
    <p:sldId id="332" r:id="rId8"/>
    <p:sldId id="327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28737"/>
            <a:ext cx="11734800" cy="420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09725"/>
            <a:ext cx="11772900" cy="3638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19250"/>
            <a:ext cx="117824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290786"/>
            <a:ext cx="118205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8" y="2708920"/>
            <a:ext cx="151216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26013" y="3137183"/>
            <a:ext cx="161400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6991" y="3495999"/>
            <a:ext cx="86744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20363" y="4225203"/>
            <a:ext cx="97138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3077" y="5417396"/>
            <a:ext cx="144517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64552" y="5417396"/>
            <a:ext cx="96759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5762" y="6019279"/>
            <a:ext cx="96759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30376" y="6019279"/>
            <a:ext cx="79563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24000"/>
            <a:ext cx="116586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3284984"/>
            <a:ext cx="5757292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2874" y="3933166"/>
            <a:ext cx="11938173" cy="143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12874" y="4569773"/>
            <a:ext cx="11938173" cy="143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727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24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252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549336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5770" y="1549336"/>
            <a:ext cx="217259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13288" y="1560911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37388" y="2220668"/>
            <a:ext cx="14584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02128" y="3644354"/>
            <a:ext cx="1885560" cy="15128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879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2162175"/>
            <a:ext cx="1185862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162175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8156" y="4129871"/>
            <a:ext cx="85302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2026-01-30T03:54:07Z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