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924"/>
          <a:stretch/>
        </p:blipFill>
        <p:spPr>
          <a:xfrm>
            <a:off x="809625" y="2128837"/>
            <a:ext cx="10572750" cy="25242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7135" y="3645024"/>
            <a:ext cx="1524000" cy="37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8321" y="3574248"/>
            <a:ext cx="1981200" cy="466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90846" y="3624585"/>
            <a:ext cx="2457450" cy="342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17885" y="4130058"/>
            <a:ext cx="2190750" cy="4667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13571" y="4130058"/>
            <a:ext cx="2190750" cy="46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747837"/>
            <a:ext cx="11782425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2780928"/>
            <a:ext cx="857250" cy="885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99265" y="2780928"/>
            <a:ext cx="857250" cy="885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7928" y="4134947"/>
            <a:ext cx="164782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847850"/>
            <a:ext cx="11182350" cy="3162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419350"/>
            <a:ext cx="3028950" cy="2019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1050" y="2390775"/>
            <a:ext cx="3009900" cy="2076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4398" y="2390775"/>
            <a:ext cx="3009900" cy="20288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384032" y="4511751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67070" y="4511751"/>
            <a:ext cx="99342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4910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1988840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2279" y="3817640"/>
            <a:ext cx="101544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65920" y="4859362"/>
            <a:ext cx="101544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633662"/>
            <a:ext cx="11820525" cy="159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42984" y="3212975"/>
            <a:ext cx="7808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7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2495550"/>
            <a:ext cx="10610850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3284984"/>
            <a:ext cx="857250" cy="885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137" y="3284984"/>
            <a:ext cx="857250" cy="88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88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2026-01-30T02:09:35Z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