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76475"/>
            <a:ext cx="1175385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8722953" cy="6192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57362"/>
            <a:ext cx="11106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700808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494884"/>
            <a:ext cx="5619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4738" y="3494884"/>
            <a:ext cx="5619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3240" y="4409283"/>
            <a:ext cx="5619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24820" y="4409283"/>
            <a:ext cx="5619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14512"/>
            <a:ext cx="117538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8195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5796" y="4007139"/>
            <a:ext cx="27741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1321" y="4007139"/>
            <a:ext cx="2387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802" y="4551149"/>
            <a:ext cx="40680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98612"/>
            <a:ext cx="117919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3500"/>
            <a:ext cx="11849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36510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7381" y="436510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7704" y="4990137"/>
            <a:ext cx="17882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5871" y="4990137"/>
            <a:ext cx="17882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95425"/>
            <a:ext cx="116967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72514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7726" y="472514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0050" y="472514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66875"/>
            <a:ext cx="117633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66687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4009669"/>
            <a:ext cx="114776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1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