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30" r:id="rId4"/>
    <p:sldId id="331" r:id="rId5"/>
    <p:sldId id="325" r:id="rId6"/>
    <p:sldId id="326" r:id="rId7"/>
    <p:sldId id="327" r:id="rId8"/>
    <p:sldId id="32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1452"/>
            <a:ext cx="11782425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87025" cy="50768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76400"/>
            <a:ext cx="113157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42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69532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360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538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014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729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19237"/>
            <a:ext cx="118300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2026-01-30T00:51:08Z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