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95437"/>
            <a:ext cx="11868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2129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5164" y="3919031"/>
            <a:ext cx="6614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7353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2896" y="387353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5235" y="387353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5902" y="3873536"/>
            <a:ext cx="9166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7488" y="44406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80217" y="44406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38222" y="44406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24490" y="44406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43137"/>
            <a:ext cx="117538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08920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2151" y="3645024"/>
            <a:ext cx="14301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463" y="4086307"/>
            <a:ext cx="14301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2235"/>
            <a:ext cx="10801200" cy="55491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5578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5269" y="371202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35102"/>
            <a:ext cx="2905125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320" y="3641704"/>
            <a:ext cx="1152525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595" y="5019006"/>
            <a:ext cx="1219200" cy="64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29330" y="31332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5920" y="4879669"/>
            <a:ext cx="6034501" cy="193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2026-01-30T02:06:06Z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