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894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198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314575"/>
            <a:ext cx="11630025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085185"/>
            <a:ext cx="8280920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972" y="5629195"/>
            <a:ext cx="11666279" cy="1040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1075" y="6184780"/>
            <a:ext cx="11666279" cy="1040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09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517327"/>
            <a:ext cx="1008112" cy="564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60008" y="5517327"/>
            <a:ext cx="1247959" cy="564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10205" y="5609924"/>
            <a:ext cx="1098163" cy="564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859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7538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748224"/>
            <a:ext cx="720080" cy="564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07388" y="4746067"/>
            <a:ext cx="1164475" cy="564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8689" y="4746067"/>
            <a:ext cx="1164475" cy="564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57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428875"/>
            <a:ext cx="11801475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429000"/>
            <a:ext cx="5976664" cy="420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032" y="3938287"/>
            <a:ext cx="9017352" cy="420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03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66850"/>
            <a:ext cx="116586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99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72825" cy="509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133" b="32862"/>
          <a:stretch/>
        </p:blipFill>
        <p:spPr>
          <a:xfrm>
            <a:off x="479376" y="1376771"/>
            <a:ext cx="11239500" cy="5167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310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2" y="1704975"/>
            <a:ext cx="11077575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t="1133" b="54262"/>
          <a:stretch/>
        </p:blipFill>
        <p:spPr>
          <a:xfrm>
            <a:off x="476249" y="1682805"/>
            <a:ext cx="11239500" cy="349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10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37" y="2128837"/>
            <a:ext cx="1105852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t="1133" b="65298"/>
          <a:stretch/>
        </p:blipFill>
        <p:spPr>
          <a:xfrm>
            <a:off x="476249" y="2094748"/>
            <a:ext cx="11239500" cy="2628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019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4578" y="2541754"/>
            <a:ext cx="1728192" cy="8890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2320" y="3560326"/>
            <a:ext cx="1728192" cy="8890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5732" y="3560326"/>
            <a:ext cx="1728192" cy="8890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5469" y="4567323"/>
            <a:ext cx="1728192" cy="8890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2406" y="4567323"/>
            <a:ext cx="1728192" cy="8890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9464" y="5585896"/>
            <a:ext cx="1728192" cy="8890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6513" y="2507029"/>
            <a:ext cx="936104" cy="96730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4437" y="2507029"/>
            <a:ext cx="936104" cy="967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5835"/>
            <a:ext cx="11620500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564904"/>
            <a:ext cx="286702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0" y="2547208"/>
            <a:ext cx="1590675" cy="504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52384" y="2541087"/>
            <a:ext cx="2200275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07742" y="3107829"/>
            <a:ext cx="2305050" cy="514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5159" y="3651839"/>
            <a:ext cx="2305050" cy="5143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223792" y="4797152"/>
            <a:ext cx="720080" cy="564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65240" y="4878175"/>
            <a:ext cx="720080" cy="564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34557" y="5445335"/>
            <a:ext cx="720080" cy="564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17736" y="6139816"/>
            <a:ext cx="720080" cy="564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981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285158"/>
            <a:ext cx="6315075" cy="1409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28248" y="1268760"/>
            <a:ext cx="720080" cy="564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400506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02204" y="4039789"/>
            <a:ext cx="21497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53749" y="4039789"/>
            <a:ext cx="15745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83632" y="475742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75824" y="4757420"/>
            <a:ext cx="9680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27773" y="4757420"/>
            <a:ext cx="9680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83632" y="545190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75824" y="5451901"/>
            <a:ext cx="9680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827773" y="5451901"/>
            <a:ext cx="9680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83632" y="615795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975824" y="6157957"/>
            <a:ext cx="9680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827773" y="6157957"/>
            <a:ext cx="9680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47812"/>
            <a:ext cx="117062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708920"/>
            <a:ext cx="720080" cy="564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718" y="3773790"/>
            <a:ext cx="720080" cy="564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18401" y="4271502"/>
            <a:ext cx="720080" cy="564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7282" y="4838661"/>
            <a:ext cx="720080" cy="564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5900"/>
            <a:ext cx="117062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146679"/>
            <a:ext cx="720080" cy="564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2538" y="4797152"/>
            <a:ext cx="1871534" cy="488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77783" y="4797152"/>
            <a:ext cx="1198537" cy="488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84376" y="4797152"/>
            <a:ext cx="1324192" cy="488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8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57300"/>
            <a:ext cx="117633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772817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3084" y="2305253"/>
            <a:ext cx="44888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06983" y="3509020"/>
            <a:ext cx="30892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73069" y="4029881"/>
            <a:ext cx="12906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38477" y="4029881"/>
            <a:ext cx="271370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58264" y="4527592"/>
            <a:ext cx="12906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91943" y="4562317"/>
            <a:ext cx="21602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58264" y="5048452"/>
            <a:ext cx="12906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01464" y="5048452"/>
            <a:ext cx="19626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86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52575"/>
            <a:ext cx="117348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564905"/>
            <a:ext cx="115686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085767"/>
            <a:ext cx="115686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4709737"/>
            <a:ext cx="6480720" cy="4474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4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33525"/>
            <a:ext cx="116586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769354"/>
            <a:ext cx="3168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172" y="3811076"/>
            <a:ext cx="2325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5838" y="4331937"/>
            <a:ext cx="177381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52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</Words>
  <Application>Microsoft Office PowerPoint</Application>
  <PresentationFormat>宽屏</PresentationFormat>
  <Paragraphs>2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2026-01-30T04:44:23Z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