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9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52587"/>
            <a:ext cx="118300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57301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319337"/>
            <a:ext cx="1173480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0200"/>
            <a:ext cx="11039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81162"/>
            <a:ext cx="118491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694295"/>
            <a:ext cx="424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169429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736" y="2863340"/>
            <a:ext cx="114509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736" y="3476798"/>
            <a:ext cx="114509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1" y="4653136"/>
            <a:ext cx="10585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90687"/>
            <a:ext cx="114490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236125"/>
            <a:ext cx="7488832" cy="432048"/>
          </a:xfrm>
          <a:prstGeom prst="rect">
            <a:avLst/>
          </a:prstGeom>
          <a:solidFill>
            <a:srgbClr val="F0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814859"/>
            <a:ext cx="7488832" cy="432048"/>
          </a:xfrm>
          <a:prstGeom prst="rect">
            <a:avLst/>
          </a:prstGeom>
          <a:solidFill>
            <a:srgbClr val="F0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416742"/>
            <a:ext cx="7488832" cy="432048"/>
          </a:xfrm>
          <a:prstGeom prst="rect">
            <a:avLst/>
          </a:prstGeom>
          <a:solidFill>
            <a:srgbClr val="F0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