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9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88097"/>
            <a:ext cx="25050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3116672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0475" y="5130667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551" y="5130667"/>
            <a:ext cx="164782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208" y="5130667"/>
            <a:ext cx="3276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900362"/>
            <a:ext cx="11477625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8999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1776" y="3428999"/>
            <a:ext cx="1970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5918" y="3428999"/>
            <a:ext cx="1970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908"/>
            <a:ext cx="11521280" cy="5535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10811"/>
            <a:ext cx="720080" cy="432048"/>
          </a:xfrm>
          <a:prstGeom prst="rect">
            <a:avLst/>
          </a:prstGeom>
          <a:solidFill>
            <a:srgbClr val="F0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9392" y="4010811"/>
            <a:ext cx="720080" cy="432048"/>
          </a:xfrm>
          <a:prstGeom prst="rect">
            <a:avLst/>
          </a:prstGeom>
          <a:solidFill>
            <a:srgbClr val="F0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8258" y="4010811"/>
            <a:ext cx="720080" cy="432048"/>
          </a:xfrm>
          <a:prstGeom prst="rect">
            <a:avLst/>
          </a:prstGeom>
          <a:solidFill>
            <a:srgbClr val="F0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5196069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1221" y="6307239"/>
            <a:ext cx="1782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66962"/>
            <a:ext cx="116490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1395" y="231159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412776"/>
            <a:ext cx="117252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3" y="4365104"/>
            <a:ext cx="1142047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727493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4930" y="3727493"/>
            <a:ext cx="14832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2610" y="3727493"/>
            <a:ext cx="19339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3075" y="4919685"/>
            <a:ext cx="7766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4002" y="4919685"/>
            <a:ext cx="7766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2640" y="4919685"/>
            <a:ext cx="7766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8924" y="4919685"/>
            <a:ext cx="1269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5268" y="5405821"/>
            <a:ext cx="10245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59653" y="5405821"/>
            <a:ext cx="10245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93289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5" y="2193289"/>
            <a:ext cx="5763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27" y="2679426"/>
            <a:ext cx="15371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4839" y="3188713"/>
            <a:ext cx="722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7178" y="3165563"/>
            <a:ext cx="722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1467" y="3165563"/>
            <a:ext cx="722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6854" y="4253583"/>
            <a:ext cx="722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967" y="2593066"/>
            <a:ext cx="61506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590" y="3090778"/>
            <a:ext cx="2664296" cy="8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5944" y="3646363"/>
            <a:ext cx="725628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25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2088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3" y="2420888"/>
            <a:ext cx="1205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125" y="2941749"/>
            <a:ext cx="8630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3895" y="3925597"/>
            <a:ext cx="8630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5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05062"/>
            <a:ext cx="118014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2899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28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887"/>
            <a:ext cx="116967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1713" y="342900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8063" y="342900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7643" y="342900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055938"/>
            <a:ext cx="64103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8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