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9650" y="3162300"/>
            <a:ext cx="25527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785"/>
            <a:ext cx="1178242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2959669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6256" y="4418079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1420" y="4418079"/>
            <a:ext cx="164782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2410" y="5762948"/>
            <a:ext cx="857250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5800" y="3140643"/>
            <a:ext cx="1647825" cy="485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9976" y="3140643"/>
            <a:ext cx="1857375" cy="523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8758" y="4565716"/>
            <a:ext cx="23241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383605"/>
            <a:ext cx="39604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1251" y="2383605"/>
            <a:ext cx="39604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214" y="3502943"/>
            <a:ext cx="109632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688"/>
          <a:stretch/>
        </p:blipFill>
        <p:spPr>
          <a:xfrm>
            <a:off x="252412" y="1919287"/>
            <a:ext cx="11687175" cy="28778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67419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3414974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4202051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35010" y="2674192"/>
            <a:ext cx="409462" cy="288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26664" y="3507570"/>
            <a:ext cx="1337887" cy="339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12669" y="3935833"/>
            <a:ext cx="1839715" cy="339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19300"/>
            <a:ext cx="113728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452592"/>
            <a:ext cx="1872208" cy="912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1676" y="3533615"/>
            <a:ext cx="2036372" cy="1119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33934" y="3533615"/>
            <a:ext cx="2036372" cy="1119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53042" y="3533615"/>
            <a:ext cx="2143557" cy="1119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2026-01-30T03:28:29Z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