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4146"/>
            <a:ext cx="117729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3269"/>
            <a:ext cx="11763375" cy="5172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127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021" y="3739287"/>
            <a:ext cx="792088" cy="37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1161" y="4144402"/>
            <a:ext cx="792088" cy="37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3808" y="3322598"/>
            <a:ext cx="792088" cy="37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1924" y="3739287"/>
            <a:ext cx="1393972" cy="37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1924" y="4155976"/>
            <a:ext cx="1393972" cy="37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373216"/>
            <a:ext cx="9865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76475"/>
            <a:ext cx="117824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9895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