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307513" cy="430724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5229200"/>
            <a:ext cx="10207924" cy="156023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99162" y="2564904"/>
            <a:ext cx="101671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45461" y="3294109"/>
            <a:ext cx="101671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6361" y="2446385"/>
            <a:ext cx="1440160" cy="74089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3758" y="4275185"/>
            <a:ext cx="1440160" cy="74089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4894" y="4266174"/>
            <a:ext cx="2808312" cy="75922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170625" y="6234078"/>
            <a:ext cx="433634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4667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40216" y="2708920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5406" y="5567867"/>
            <a:ext cx="233629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47928" y="5575970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39311" y="5575970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809875"/>
            <a:ext cx="11744325" cy="123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8816" y="3429000"/>
            <a:ext cx="18693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14694" y="3429000"/>
            <a:ext cx="119773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438275"/>
            <a:ext cx="1183005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57301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78632" y="357301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77417" y="357301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15918" y="4927254"/>
            <a:ext cx="199185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26814" y="4927254"/>
            <a:ext cx="88135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2026-01-30T02:24:53Z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