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43150"/>
            <a:ext cx="1163002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0662"/>
            <a:ext cx="117633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59275"/>
            <a:ext cx="64087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03285"/>
            <a:ext cx="6264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24145"/>
            <a:ext cx="64087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45006"/>
            <a:ext cx="6264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00712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8106" y="400712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985" y="449325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47" y="2342810"/>
            <a:ext cx="11744325" cy="115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09049" y="560442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3512"/>
            <a:ext cx="117252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6450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9010" y="36450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2063" y="36450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8347" y="36450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8803" y="36450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4581128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3525"/>
            <a:ext cx="11658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111633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71587"/>
            <a:ext cx="111633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1271587"/>
            <a:ext cx="111633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3212976"/>
            <a:ext cx="905907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692" y="3212976"/>
            <a:ext cx="905907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293096"/>
            <a:ext cx="1728192" cy="889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376" y="4289422"/>
            <a:ext cx="905907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978" y="4289422"/>
            <a:ext cx="905907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346392"/>
            <a:ext cx="1728192" cy="889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681" y="5346392"/>
            <a:ext cx="1728192" cy="8890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081" y="5346392"/>
            <a:ext cx="1728192" cy="88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633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79549"/>
            <a:ext cx="24098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1879549"/>
            <a:ext cx="2447925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6229" y="1856399"/>
            <a:ext cx="18669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0592" y="2439419"/>
            <a:ext cx="2038350" cy="46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3952" y="2439419"/>
            <a:ext cx="2847975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2604" y="2409749"/>
            <a:ext cx="1847850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862" y="3501414"/>
            <a:ext cx="3419475" cy="25050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28890" y="4217302"/>
            <a:ext cx="8350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6424" y="4772886"/>
            <a:ext cx="8350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031677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2078" y="3645134"/>
            <a:ext cx="19721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2599" y="3645134"/>
            <a:ext cx="10458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0777" y="5126694"/>
            <a:ext cx="19721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8148" y="26137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3247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9921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3283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2164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3278" y="3065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8149" y="3065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71901" y="3065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29369" y="3065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10523" y="3065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60588" y="3065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92892" y="3690209"/>
            <a:ext cx="15676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63151" y="42573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41622" y="48245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44173" y="5310665"/>
            <a:ext cx="27663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560496" y="5310665"/>
            <a:ext cx="148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08151" y="5819951"/>
            <a:ext cx="7113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76549" cy="38907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29" y="4784272"/>
            <a:ext cx="10585176" cy="14406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787085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1943" y="2787085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0095" y="2787085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6379" y="3724634"/>
            <a:ext cx="730221" cy="4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66379" y="4199196"/>
            <a:ext cx="730221" cy="4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9280" y="5264067"/>
            <a:ext cx="730221" cy="4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33550"/>
            <a:ext cx="117443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99695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52938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06182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61740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05012"/>
            <a:ext cx="116681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212975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8662" y="4300995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3745" y="4300995"/>
            <a:ext cx="16225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90700"/>
            <a:ext cx="116681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2010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4158" y="3587261"/>
            <a:ext cx="8624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2026-01-30T05:10:49Z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