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02" r:id="rId3"/>
    <p:sldId id="325" r:id="rId4"/>
    <p:sldId id="326" r:id="rId5"/>
    <p:sldId id="327" r:id="rId6"/>
    <p:sldId id="330" r:id="rId7"/>
    <p:sldId id="331" r:id="rId8"/>
    <p:sldId id="332" r:id="rId9"/>
    <p:sldId id="328" r:id="rId10"/>
    <p:sldId id="32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24025"/>
            <a:ext cx="11772900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19262"/>
            <a:ext cx="100584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7066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0444" y="47066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4343" y="47066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47912"/>
            <a:ext cx="111252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9695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73113"/>
            <a:ext cx="117919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132" y="2455613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91" y="3786701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797200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5469" y="3740182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419" y="5094420"/>
            <a:ext cx="857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52625"/>
            <a:ext cx="117062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0269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9836" y="190269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5040" y="3951418"/>
            <a:ext cx="18166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6586" y="4473327"/>
            <a:ext cx="1053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4966" y="3859869"/>
            <a:ext cx="1053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4966" y="4450178"/>
            <a:ext cx="1053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08784" y="3906168"/>
            <a:ext cx="1053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08784" y="4473328"/>
            <a:ext cx="1053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14487"/>
            <a:ext cx="112966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5256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875360"/>
            <a:ext cx="1152128" cy="1137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4901" y="3875360"/>
            <a:ext cx="1111821" cy="1137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47887"/>
            <a:ext cx="117824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0500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2920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5259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28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3975"/>
            <a:ext cx="117538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98884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2926" y="255599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463" y="259072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463" y="314630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7939" y="314630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8607" y="2961114"/>
            <a:ext cx="4704318" cy="231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347" y="3597723"/>
            <a:ext cx="11718577" cy="159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4347" y="4199606"/>
            <a:ext cx="11718577" cy="159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4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6362"/>
            <a:ext cx="117157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2564904"/>
            <a:ext cx="27003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2129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722" y="4370445"/>
            <a:ext cx="36006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56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38375"/>
            <a:ext cx="117729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4772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794" y="4041800"/>
            <a:ext cx="85585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