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0380" y="2960370"/>
            <a:ext cx="611124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9"/>
          <a:stretch>
            <a:fillRect/>
          </a:stretch>
        </p:blipFill>
        <p:spPr>
          <a:xfrm>
            <a:off x="720090" y="692785"/>
            <a:ext cx="9553575" cy="581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587115" y="5642610"/>
            <a:ext cx="583184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515" y="2969260"/>
            <a:ext cx="61334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53515" y="3861435"/>
            <a:ext cx="61334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515" y="4642485"/>
            <a:ext cx="61334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7546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973195" y="3501390"/>
            <a:ext cx="44196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777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6935" y="2322830"/>
            <a:ext cx="56388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5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87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1740" y="1440815"/>
            <a:ext cx="9512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63565" y="2357755"/>
            <a:ext cx="951230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9875" y="3869690"/>
            <a:ext cx="951230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87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755" y="3263265"/>
            <a:ext cx="87630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980" y="4180205"/>
            <a:ext cx="83820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7075"/>
            <a:ext cx="9234170" cy="600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7035" y="984885"/>
            <a:ext cx="5988050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493010"/>
            <a:ext cx="10693400" cy="304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5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72870" y="3723640"/>
            <a:ext cx="38785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72870" y="4437380"/>
            <a:ext cx="38785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6510" y="5271770"/>
            <a:ext cx="5142230" cy="134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